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3"/>
  </p:notesMasterIdLst>
  <p:sldIdLst>
    <p:sldId id="3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Quang" initials="DQ" lastIdx="2" clrIdx="0">
    <p:extLst>
      <p:ext uri="{19B8F6BF-5375-455C-9EA6-DF929625EA0E}">
        <p15:presenceInfo xmlns:p15="http://schemas.microsoft.com/office/powerpoint/2012/main" userId="0df4af00126e35a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7D4"/>
    <a:srgbClr val="30009B"/>
    <a:srgbClr val="000083"/>
    <a:srgbClr val="00BB00"/>
    <a:srgbClr val="FEF600"/>
    <a:srgbClr val="FE6230"/>
    <a:srgbClr val="DD0000"/>
    <a:srgbClr val="C12F30"/>
    <a:srgbClr val="66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0805" autoAdjust="0"/>
  </p:normalViewPr>
  <p:slideViewPr>
    <p:cSldViewPr snapToGrid="0">
      <p:cViewPr varScale="1">
        <p:scale>
          <a:sx n="66" d="100"/>
          <a:sy n="66" d="100"/>
        </p:scale>
        <p:origin x="7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jpe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538A84-4A38-4982-975F-03A78EC7998A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7AB8F-D69C-4756-9C47-D54558D07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066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en-US" b="1" u="sng" dirty="0"/>
              <a:t>Introduction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Good afternoon, everyone.  I’m Kim </a:t>
            </a:r>
            <a:r>
              <a:rPr lang="en-US" dirty="0" err="1"/>
              <a:t>Ruyle</a:t>
            </a:r>
            <a:r>
              <a:rPr lang="en-US" dirty="0"/>
              <a:t>, and I’ve had the opportunity to review </a:t>
            </a:r>
            <a:r>
              <a:rPr lang="en-US" i="1" dirty="0"/>
              <a:t>ELLIPSES,</a:t>
            </a:r>
            <a:r>
              <a:rPr lang="en-US" dirty="0"/>
              <a:t> a new work of musical theatre...  I’d like to share with you what excites me about this musical and what makes it so unique…  </a:t>
            </a:r>
            <a:r>
              <a:rPr lang="en-US" b="1" i="0" cap="all" baseline="0" dirty="0"/>
              <a:t>CLICK to transition.</a:t>
            </a:r>
            <a:endParaRPr lang="en-US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b="1" cap="all" baseline="0" dirty="0"/>
              <a:t>Play music clip.</a:t>
            </a:r>
          </a:p>
          <a:p>
            <a:pPr marL="228600" indent="-228600">
              <a:buFont typeface="+mj-lt"/>
              <a:buAutoNum type="arabicPeriod"/>
            </a:pPr>
            <a:r>
              <a:rPr lang="en-US" b="1" i="0" cap="all" baseline="0" dirty="0"/>
              <a:t>CLICK to transition.  </a:t>
            </a:r>
            <a:r>
              <a:rPr lang="en-US" i="1" dirty="0"/>
              <a:t>ELLIPSES</a:t>
            </a:r>
            <a:r>
              <a:rPr lang="en-US" dirty="0"/>
              <a:t> is by David Pham, and I believe it represents a unique opportunity for producers and the theatre community in general.  In the next few minutes, I will tell you what drew me to </a:t>
            </a:r>
            <a:r>
              <a:rPr lang="en-US" i="1" dirty="0"/>
              <a:t>ELLIPSES</a:t>
            </a:r>
            <a:r>
              <a:rPr lang="en-US" i="0" dirty="0"/>
              <a:t> and share what I believe makes it so unique.  I hope to answer why you, as a producer, should consider this opportunity…  why this play…  why this playwright…  and why now.</a:t>
            </a:r>
            <a:endParaRPr lang="en-US" i="1" dirty="0"/>
          </a:p>
          <a:p>
            <a:pPr marL="0" indent="0">
              <a:buFont typeface="+mj-lt"/>
              <a:buNone/>
            </a:pPr>
            <a:r>
              <a:rPr lang="en-US" b="1" cap="all" baseline="0" dirty="0"/>
              <a:t>Next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7AB8F-D69C-4756-9C47-D54558D073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657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1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82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897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666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354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345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98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40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2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75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2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41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442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76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23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6554B063-4905-499D-B3BF-75202C747ED8}" type="datetimeFigureOut">
              <a:rPr lang="en-US" smtClean="0"/>
              <a:t>2022-01-04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E68A245-F411-4CC8-8B75-BEAAAA21E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2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7-15">
            <a:hlinkClick r:id="" action="ppaction://media"/>
            <a:extLst>
              <a:ext uri="{FF2B5EF4-FFF2-40B4-BE49-F238E27FC236}">
                <a16:creationId xmlns:a16="http://schemas.microsoft.com/office/drawing/2014/main" id="{FABA11B6-F4BC-4C3A-A9A9-9FDE886D6A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4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6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2656</TotalTime>
  <Words>137</Words>
  <Application>Microsoft Office PowerPoint</Application>
  <PresentationFormat>Widescreen</PresentationFormat>
  <Paragraphs>6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Century Gothic</vt:lpstr>
      <vt:lpstr>Mesh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Pham, David</dc:creator>
  <cp:lastModifiedBy>David Quang</cp:lastModifiedBy>
  <cp:revision>1127</cp:revision>
  <cp:lastPrinted>2021-10-07T18:52:54Z</cp:lastPrinted>
  <dcterms:created xsi:type="dcterms:W3CDTF">2021-10-06T14:08:05Z</dcterms:created>
  <dcterms:modified xsi:type="dcterms:W3CDTF">2022-01-05T01:41:48Z</dcterms:modified>
</cp:coreProperties>
</file>

<file path=docProps/thumbnail.jpeg>
</file>